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2539" y="5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ssandra Tizzoni" userId="ee7cc995-a345-437b-97c7-3ee208bfc0d3" providerId="ADAL" clId="{F9B0F634-6A9C-44D2-8964-EC49E6CBC3B6}"/>
    <pc:docChg chg="undo custSel modSld">
      <pc:chgData name="Alessandra Tizzoni" userId="ee7cc995-a345-437b-97c7-3ee208bfc0d3" providerId="ADAL" clId="{F9B0F634-6A9C-44D2-8964-EC49E6CBC3B6}" dt="2022-09-23T12:28:10.781" v="27" actId="1076"/>
      <pc:docMkLst>
        <pc:docMk/>
      </pc:docMkLst>
      <pc:sldChg chg="addSp delSp modSp mod">
        <pc:chgData name="Alessandra Tizzoni" userId="ee7cc995-a345-437b-97c7-3ee208bfc0d3" providerId="ADAL" clId="{F9B0F634-6A9C-44D2-8964-EC49E6CBC3B6}" dt="2022-09-23T12:28:10.781" v="27" actId="1076"/>
        <pc:sldMkLst>
          <pc:docMk/>
          <pc:sldMk cId="3485884527" sldId="259"/>
        </pc:sldMkLst>
        <pc:spChg chg="mod">
          <ac:chgData name="Alessandra Tizzoni" userId="ee7cc995-a345-437b-97c7-3ee208bfc0d3" providerId="ADAL" clId="{F9B0F634-6A9C-44D2-8964-EC49E6CBC3B6}" dt="2022-09-23T12:06:44.214" v="11" actId="20577"/>
          <ac:spMkLst>
            <pc:docMk/>
            <pc:sldMk cId="3485884527" sldId="259"/>
            <ac:spMk id="2" creationId="{00000000-0000-0000-0000-000000000000}"/>
          </ac:spMkLst>
        </pc:spChg>
        <pc:spChg chg="mod">
          <ac:chgData name="Alessandra Tizzoni" userId="ee7cc995-a345-437b-97c7-3ee208bfc0d3" providerId="ADAL" clId="{F9B0F634-6A9C-44D2-8964-EC49E6CBC3B6}" dt="2022-09-23T12:07:09.133" v="22" actId="20577"/>
          <ac:spMkLst>
            <pc:docMk/>
            <pc:sldMk cId="3485884527" sldId="259"/>
            <ac:spMk id="3" creationId="{00000000-0000-0000-0000-000000000000}"/>
          </ac:spMkLst>
        </pc:spChg>
        <pc:spChg chg="mod">
          <ac:chgData name="Alessandra Tizzoni" userId="ee7cc995-a345-437b-97c7-3ee208bfc0d3" providerId="ADAL" clId="{F9B0F634-6A9C-44D2-8964-EC49E6CBC3B6}" dt="2022-09-23T12:06:39.699" v="10" actId="20577"/>
          <ac:spMkLst>
            <pc:docMk/>
            <pc:sldMk cId="3485884527" sldId="259"/>
            <ac:spMk id="4" creationId="{00000000-0000-0000-0000-000000000000}"/>
          </ac:spMkLst>
        </pc:spChg>
        <pc:picChg chg="add del mod">
          <ac:chgData name="Alessandra Tizzoni" userId="ee7cc995-a345-437b-97c7-3ee208bfc0d3" providerId="ADAL" clId="{F9B0F634-6A9C-44D2-8964-EC49E6CBC3B6}" dt="2022-09-23T12:28:03.540" v="23" actId="478"/>
          <ac:picMkLst>
            <pc:docMk/>
            <pc:sldMk cId="3485884527" sldId="259"/>
            <ac:picMk id="6" creationId="{85E5D944-AD5B-4F3C-47E1-6E4DF62FC002}"/>
          </ac:picMkLst>
        </pc:picChg>
        <pc:picChg chg="add mod">
          <ac:chgData name="Alessandra Tizzoni" userId="ee7cc995-a345-437b-97c7-3ee208bfc0d3" providerId="ADAL" clId="{F9B0F634-6A9C-44D2-8964-EC49E6CBC3B6}" dt="2022-09-23T12:28:10.781" v="27" actId="1076"/>
          <ac:picMkLst>
            <pc:docMk/>
            <pc:sldMk cId="3485884527" sldId="259"/>
            <ac:picMk id="7" creationId="{6B8BDA46-A993-130C-C53F-EA90F13F5564}"/>
          </ac:picMkLst>
        </pc:picChg>
        <pc:picChg chg="del">
          <ac:chgData name="Alessandra Tizzoni" userId="ee7cc995-a345-437b-97c7-3ee208bfc0d3" providerId="ADAL" clId="{F9B0F634-6A9C-44D2-8964-EC49E6CBC3B6}" dt="2022-09-23T12:06:12.970" v="0" actId="478"/>
          <ac:picMkLst>
            <pc:docMk/>
            <pc:sldMk cId="3485884527" sldId="259"/>
            <ac:picMk id="7" creationId="{8359F372-E172-58A3-AE1C-D5B86CAF857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0D9-1CEF-4184-BE7D-AB2DC162CDF0}" type="datetimeFigureOut">
              <a:rPr lang="it-IT" smtClean="0"/>
              <a:t>26/09/2022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AED4-4502-4678-9850-549A043894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7198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0D9-1CEF-4184-BE7D-AB2DC162CDF0}" type="datetimeFigureOut">
              <a:rPr lang="it-IT" smtClean="0"/>
              <a:t>26/09/2022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AED4-4502-4678-9850-549A043894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363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0D9-1CEF-4184-BE7D-AB2DC162CDF0}" type="datetimeFigureOut">
              <a:rPr lang="it-IT" smtClean="0"/>
              <a:t>26/09/2022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AED4-4502-4678-9850-549A043894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813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0D9-1CEF-4184-BE7D-AB2DC162CDF0}" type="datetimeFigureOut">
              <a:rPr lang="it-IT" smtClean="0"/>
              <a:t>26/09/2022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AED4-4502-4678-9850-549A043894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831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0D9-1CEF-4184-BE7D-AB2DC162CDF0}" type="datetimeFigureOut">
              <a:rPr lang="it-IT" smtClean="0"/>
              <a:t>26/09/2022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AED4-4502-4678-9850-549A043894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6503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0D9-1CEF-4184-BE7D-AB2DC162CDF0}" type="datetimeFigureOut">
              <a:rPr lang="it-IT" smtClean="0"/>
              <a:t>26/09/2022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AED4-4502-4678-9850-549A043894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531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0D9-1CEF-4184-BE7D-AB2DC162CDF0}" type="datetimeFigureOut">
              <a:rPr lang="it-IT" smtClean="0"/>
              <a:t>26/09/2022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AED4-4502-4678-9850-549A043894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095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0D9-1CEF-4184-BE7D-AB2DC162CDF0}" type="datetimeFigureOut">
              <a:rPr lang="it-IT" smtClean="0"/>
              <a:t>26/09/2022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AED4-4502-4678-9850-549A043894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4406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0D9-1CEF-4184-BE7D-AB2DC162CDF0}" type="datetimeFigureOut">
              <a:rPr lang="it-IT" smtClean="0"/>
              <a:t>26/09/2022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AED4-4502-4678-9850-549A043894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7710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0D9-1CEF-4184-BE7D-AB2DC162CDF0}" type="datetimeFigureOut">
              <a:rPr lang="it-IT" smtClean="0"/>
              <a:t>26/09/2022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AED4-4502-4678-9850-549A043894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317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0D9-1CEF-4184-BE7D-AB2DC162CDF0}" type="datetimeFigureOut">
              <a:rPr lang="it-IT" smtClean="0"/>
              <a:t>26/09/2022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AED4-4502-4678-9850-549A043894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157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7E0D9-1CEF-4184-BE7D-AB2DC162CDF0}" type="datetimeFigureOut">
              <a:rPr lang="it-IT" smtClean="0"/>
              <a:t>26/09/2022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6AED4-4502-4678-9850-549A043894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909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ommerciale@moby.i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51971"/>
            <a:ext cx="6858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it-IT" sz="1500" b="1" dirty="0">
              <a:solidFill>
                <a:srgbClr val="031C47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sz="1500" b="1" dirty="0">
                <a:solidFill>
                  <a:srgbClr val="031C47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MODULO RICHIESTA BIGLIETTO</a:t>
            </a:r>
            <a:endParaRPr lang="it-IT" sz="1500" dirty="0">
              <a:solidFill>
                <a:srgbClr val="031C47"/>
              </a:solidFill>
              <a:effectLst/>
              <a:ea typeface="Calibri" panose="020F050202020403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650308"/>
            <a:ext cx="6858000" cy="7894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it-IT" sz="140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it-IT" sz="140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Evidenziare i collegamenti:</a:t>
            </a:r>
          </a:p>
          <a:p>
            <a:pPr>
              <a:spcAft>
                <a:spcPts val="0"/>
              </a:spcAft>
            </a:pPr>
            <a:endParaRPr lang="it-IT" sz="1400" dirty="0">
              <a:solidFill>
                <a:srgbClr val="000000"/>
              </a:solidFill>
              <a:ea typeface="Calibri" panose="020F0502020204030204" pitchFamily="34" charset="0"/>
              <a:cs typeface="Verdana" panose="020B0604030504040204" pitchFamily="34" charset="0"/>
            </a:endParaRPr>
          </a:p>
          <a:p>
            <a:endParaRPr lang="it-IT" sz="1400" dirty="0">
              <a:cs typeface="Times New Roman" panose="02020603050405020304" pitchFamily="18" charset="0"/>
            </a:endParaRPr>
          </a:p>
          <a:p>
            <a:endParaRPr lang="it-IT" sz="1400" dirty="0">
              <a:cs typeface="Times New Roman" panose="02020603050405020304" pitchFamily="18" charset="0"/>
            </a:endParaRPr>
          </a:p>
          <a:p>
            <a:endParaRPr lang="it-IT" sz="1400" dirty="0">
              <a:cs typeface="Times New Roman" panose="02020603050405020304" pitchFamily="18" charset="0"/>
            </a:endParaRPr>
          </a:p>
          <a:p>
            <a:endParaRPr lang="it-IT" sz="1400" dirty="0">
              <a:cs typeface="Times New Roman" panose="02020603050405020304" pitchFamily="18" charset="0"/>
            </a:endParaRPr>
          </a:p>
          <a:p>
            <a:endParaRPr lang="it-IT" sz="1400" dirty="0">
              <a:cs typeface="Times New Roman" panose="02020603050405020304" pitchFamily="18" charset="0"/>
            </a:endParaRPr>
          </a:p>
          <a:p>
            <a:endParaRPr lang="it-IT" sz="1400" dirty="0">
              <a:cs typeface="Times New Roman" panose="02020603050405020304" pitchFamily="18" charset="0"/>
            </a:endParaRPr>
          </a:p>
          <a:p>
            <a:endParaRPr lang="it-IT" sz="1400" dirty="0">
              <a:cs typeface="Times New Roman" panose="02020603050405020304" pitchFamily="18" charset="0"/>
            </a:endParaRPr>
          </a:p>
          <a:p>
            <a:endParaRPr lang="it-IT" sz="1400" dirty="0">
              <a:cs typeface="Times New Roman" panose="02020603050405020304" pitchFamily="18" charset="0"/>
            </a:endParaRPr>
          </a:p>
          <a:p>
            <a:endParaRPr lang="it-IT" sz="1400" dirty="0"/>
          </a:p>
          <a:p>
            <a:r>
              <a:rPr lang="it-IT" sz="1400" dirty="0"/>
              <a:t> </a:t>
            </a:r>
          </a:p>
          <a:p>
            <a:endParaRPr lang="it-IT" sz="1400" dirty="0"/>
          </a:p>
          <a:p>
            <a:endParaRPr lang="it-IT" sz="1400" dirty="0"/>
          </a:p>
          <a:p>
            <a:endParaRPr lang="it-IT" sz="1400" dirty="0"/>
          </a:p>
          <a:p>
            <a:r>
              <a:rPr lang="it-IT" sz="1400" dirty="0"/>
              <a:t>Cognome: _________________________Nome: _________________________________</a:t>
            </a:r>
          </a:p>
          <a:p>
            <a:endParaRPr lang="it-IT" sz="1400" dirty="0"/>
          </a:p>
          <a:p>
            <a:endParaRPr lang="it-IT" sz="1400" dirty="0"/>
          </a:p>
          <a:p>
            <a:r>
              <a:rPr lang="it-IT" sz="1400" dirty="0"/>
              <a:t>Luogo di </a:t>
            </a:r>
            <a:r>
              <a:rPr lang="it-IT" sz="1400" dirty="0" err="1"/>
              <a:t>nascita:____________________Data</a:t>
            </a:r>
            <a:r>
              <a:rPr lang="it-IT" sz="1400" dirty="0"/>
              <a:t> di nascita:___________________________</a:t>
            </a:r>
          </a:p>
          <a:p>
            <a:r>
              <a:rPr lang="it-IT" sz="1400" dirty="0"/>
              <a:t> </a:t>
            </a:r>
          </a:p>
          <a:p>
            <a:endParaRPr lang="it-IT" sz="1400" dirty="0"/>
          </a:p>
          <a:p>
            <a:r>
              <a:rPr lang="it-IT" sz="1400" dirty="0"/>
              <a:t>Cognome: _________________________Nome: __________________________________</a:t>
            </a:r>
          </a:p>
          <a:p>
            <a:endParaRPr lang="it-IT" sz="1400" dirty="0"/>
          </a:p>
          <a:p>
            <a:endParaRPr lang="it-IT" sz="1400" dirty="0"/>
          </a:p>
          <a:p>
            <a:r>
              <a:rPr lang="it-IT" sz="1400" dirty="0"/>
              <a:t>Luogo di </a:t>
            </a:r>
            <a:r>
              <a:rPr lang="it-IT" sz="1400" dirty="0" err="1"/>
              <a:t>nascita:____________________Data</a:t>
            </a:r>
            <a:r>
              <a:rPr lang="it-IT" sz="1400" dirty="0"/>
              <a:t> di nascita:____________________________</a:t>
            </a:r>
          </a:p>
          <a:p>
            <a:r>
              <a:rPr lang="it-IT" sz="1400" dirty="0"/>
              <a:t> </a:t>
            </a:r>
          </a:p>
          <a:p>
            <a:endParaRPr lang="it-IT" sz="1400" dirty="0"/>
          </a:p>
          <a:p>
            <a:r>
              <a:rPr lang="it-IT" sz="1400" dirty="0" err="1"/>
              <a:t>Cod.Ag</a:t>
            </a:r>
            <a:r>
              <a:rPr lang="it-IT" sz="1400" dirty="0"/>
              <a:t>.: ____________Tel. __________________E-mail: ____________________________</a:t>
            </a:r>
          </a:p>
          <a:p>
            <a:r>
              <a:rPr lang="it-IT" sz="1400" dirty="0"/>
              <a:t> </a:t>
            </a:r>
          </a:p>
          <a:p>
            <a:endParaRPr lang="it-IT" sz="1400" dirty="0"/>
          </a:p>
          <a:p>
            <a:r>
              <a:rPr lang="it-IT" sz="1400" dirty="0"/>
              <a:t>Marca auto : ____________________________________Targa:_______________________</a:t>
            </a:r>
          </a:p>
          <a:p>
            <a:pPr algn="ctr"/>
            <a:endParaRPr lang="it-IT" sz="1500" b="1" u="sng" dirty="0"/>
          </a:p>
          <a:p>
            <a:pPr algn="ctr"/>
            <a:endParaRPr lang="it-IT" sz="1500" b="1" u="sng" dirty="0"/>
          </a:p>
          <a:p>
            <a:pPr algn="ctr"/>
            <a:r>
              <a:rPr lang="it-IT" sz="1500" b="1" u="sng" dirty="0"/>
              <a:t>La presenta non costituisce conferma. L’offerta è valida fino ad esaurimento posti.</a:t>
            </a:r>
            <a:endParaRPr lang="it-IT" sz="1500" b="1" u="sng" dirty="0">
              <a:effectLst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327408"/>
            <a:ext cx="6858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1500" b="1" dirty="0">
              <a:solidFill>
                <a:srgbClr val="031C47"/>
              </a:solidFill>
            </a:endParaRPr>
          </a:p>
          <a:p>
            <a:pPr algn="ctr"/>
            <a:r>
              <a:rPr lang="it-IT" sz="1500" b="1" dirty="0">
                <a:solidFill>
                  <a:srgbClr val="031C47"/>
                </a:solidFill>
              </a:rPr>
              <a:t>da compilare ed inviare all’indirizzo: </a:t>
            </a:r>
            <a:r>
              <a:rPr lang="it-IT" sz="1500" u="sng" dirty="0">
                <a:hlinkClick r:id="rId2"/>
              </a:rPr>
              <a:t>commerciale@moby.it</a:t>
            </a:r>
            <a:endParaRPr lang="it-IT" sz="1500" b="1" dirty="0">
              <a:solidFill>
                <a:srgbClr val="031C47"/>
              </a:solidFill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6B8BDA46-A993-130C-C53F-EA90F13F55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938" y="1569049"/>
            <a:ext cx="5074123" cy="2242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8845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</TotalTime>
  <Words>75</Words>
  <Application>Microsoft Office PowerPoint</Application>
  <PresentationFormat>A4 (21x29,7 cm)</PresentationFormat>
  <Paragraphs>40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Aletti Lorenzo</dc:creator>
  <cp:lastModifiedBy>Chiara Casadei</cp:lastModifiedBy>
  <cp:revision>29</cp:revision>
  <dcterms:created xsi:type="dcterms:W3CDTF">2016-02-03T16:34:33Z</dcterms:created>
  <dcterms:modified xsi:type="dcterms:W3CDTF">2022-09-26T12:23:24Z</dcterms:modified>
</cp:coreProperties>
</file>